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56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79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tango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tango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Connettore 1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olo isosce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29/06/2022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8" name="Connettore 1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ttore 1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isosce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85918" y="857232"/>
            <a:ext cx="6929486" cy="1285884"/>
          </a:xfrm>
        </p:spPr>
        <p:txBody>
          <a:bodyPr/>
          <a:lstStyle/>
          <a:p>
            <a:r>
              <a:rPr lang="it-IT" dirty="0" smtClean="0"/>
              <a:t>	QUESTIONARIO </a:t>
            </a:r>
            <a:r>
              <a:rPr lang="it-IT" dirty="0" err="1" smtClean="0"/>
              <a:t>DI</a:t>
            </a:r>
            <a:r>
              <a:rPr lang="it-IT" dirty="0" smtClean="0"/>
              <a:t> AUTOVALUTAZIONE 2021-2022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15206" cy="1371600"/>
          </a:xfrm>
        </p:spPr>
        <p:txBody>
          <a:bodyPr>
            <a:normAutofit/>
          </a:bodyPr>
          <a:lstStyle/>
          <a:p>
            <a:r>
              <a:rPr lang="it-IT" sz="4000" dirty="0" smtClean="0"/>
              <a:t>SCUOLA DELL’INFANZIA</a:t>
            </a:r>
            <a:endParaRPr lang="it-IT" sz="4000" dirty="0"/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1142976" y="5214950"/>
            <a:ext cx="7215206" cy="1371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it-IT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87.5% delle</a:t>
            </a:r>
            <a:r>
              <a:rPr kumimoji="0" lang="it-IT" sz="24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risposte</a:t>
            </a: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3450" y="381000"/>
            <a:ext cx="72771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158" y="2071678"/>
            <a:ext cx="8229600" cy="209707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6600" b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ORGANIZZAZIONE</a:t>
            </a:r>
            <a:endParaRPr lang="it-IT" sz="6600" b="1" dirty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00108"/>
            <a:ext cx="8581132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90525"/>
            <a:ext cx="8955941" cy="5824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691" y="857232"/>
            <a:ext cx="9026309" cy="4833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r="7787"/>
          <a:stretch>
            <a:fillRect/>
          </a:stretch>
        </p:blipFill>
        <p:spPr bwMode="auto">
          <a:xfrm>
            <a:off x="357158" y="785794"/>
            <a:ext cx="8572528" cy="547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11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DIRIGENZA</a:t>
            </a:r>
            <a:endParaRPr lang="it-IT" sz="11500" dirty="0">
              <a:solidFill>
                <a:schemeClr val="tx2">
                  <a:lumMod val="60000"/>
                  <a:lumOff val="40000"/>
                </a:schemeClr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32"/>
            <a:ext cx="9001156" cy="5194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1150" y="533400"/>
            <a:ext cx="59817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6600" b="1" dirty="0" smtClean="0">
                <a:solidFill>
                  <a:srgbClr val="00B050"/>
                </a:solidFill>
                <a:latin typeface="Bookman Old Style" pitchFamily="18" charset="0"/>
              </a:rPr>
              <a:t>SCUOLA </a:t>
            </a:r>
          </a:p>
          <a:p>
            <a:pPr algn="ctr">
              <a:buNone/>
            </a:pPr>
            <a:r>
              <a:rPr lang="it-IT" sz="6600" b="1" dirty="0" smtClean="0">
                <a:solidFill>
                  <a:srgbClr val="00B050"/>
                </a:solidFill>
                <a:latin typeface="Bookman Old Style" pitchFamily="18" charset="0"/>
              </a:rPr>
              <a:t>E </a:t>
            </a:r>
          </a:p>
          <a:p>
            <a:pPr algn="ctr">
              <a:buNone/>
            </a:pPr>
            <a:r>
              <a:rPr lang="it-IT" sz="6600" b="1" dirty="0" smtClean="0">
                <a:solidFill>
                  <a:srgbClr val="00B050"/>
                </a:solidFill>
                <a:latin typeface="Bookman Old Style" pitchFamily="18" charset="0"/>
              </a:rPr>
              <a:t>EMERGENZA SANITARIA</a:t>
            </a:r>
            <a:endParaRPr lang="it-IT" sz="6600" b="1" dirty="0">
              <a:solidFill>
                <a:srgbClr val="00B05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857232"/>
            <a:ext cx="8580954" cy="4762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271463"/>
            <a:ext cx="7715250" cy="631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atellite">
  <a:themeElements>
    <a:clrScheme name="Satellit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atellit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atellit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17</Words>
  <Application>Microsoft Office PowerPoint</Application>
  <PresentationFormat>Presentazione su schermo (4:3)</PresentationFormat>
  <Paragraphs>8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13</vt:i4>
      </vt:variant>
    </vt:vector>
  </HeadingPairs>
  <TitlesOfParts>
    <vt:vector size="22" baseType="lpstr">
      <vt:lpstr>Arial</vt:lpstr>
      <vt:lpstr>Berlin Sans FB Demi</vt:lpstr>
      <vt:lpstr>Bookman Old Style</vt:lpstr>
      <vt:lpstr>Calibri</vt:lpstr>
      <vt:lpstr>Gill Sans MT</vt:lpstr>
      <vt:lpstr>Wingdings</vt:lpstr>
      <vt:lpstr>Wingdings 3</vt:lpstr>
      <vt:lpstr>Tema di Office</vt:lpstr>
      <vt:lpstr>Satellite</vt:lpstr>
      <vt:lpstr> QUESTIONARIO DI AUTOVALUTAZIONE 2021-2022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QUESTIONARIO DI AUTOVALUTAZIONE 2020-2021</dc:title>
  <dc:creator>utente7</dc:creator>
  <cp:lastModifiedBy>Carla Federica Gallotti</cp:lastModifiedBy>
  <cp:revision>15</cp:revision>
  <dcterms:created xsi:type="dcterms:W3CDTF">2021-06-19T08:34:02Z</dcterms:created>
  <dcterms:modified xsi:type="dcterms:W3CDTF">2022-06-29T12:30:15Z</dcterms:modified>
</cp:coreProperties>
</file>